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233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CDCF-375B-4329-A91A-9BCAE4E69EA8}"/>
              </a:ext>
            </a:extLst>
          </p:cNvPr>
          <p:cNvSpPr>
            <a:spLocks noGrp="1"/>
          </p:cNvSpPr>
          <p:nvPr>
            <p:ph type="ctrTitle"/>
          </p:nvPr>
        </p:nvSpPr>
        <p:spPr>
          <a:xfrm>
            <a:off x="857250" y="1496484"/>
            <a:ext cx="5143500" cy="3183467"/>
          </a:xfrm>
        </p:spPr>
        <p:txBody>
          <a:bodyPr anchor="b"/>
          <a:lstStyle>
            <a:lvl1pPr algn="ctr">
              <a:defRPr sz="8000"/>
            </a:lvl1pPr>
          </a:lstStyle>
          <a:p>
            <a:r>
              <a:rPr lang="en-US"/>
              <a:t>Click to edit Master title style</a:t>
            </a:r>
            <a:endParaRPr lang="en-CA"/>
          </a:p>
        </p:txBody>
      </p:sp>
      <p:sp>
        <p:nvSpPr>
          <p:cNvPr id="3" name="Subtitle 2">
            <a:extLst>
              <a:ext uri="{FF2B5EF4-FFF2-40B4-BE49-F238E27FC236}">
                <a16:creationId xmlns:a16="http://schemas.microsoft.com/office/drawing/2014/main" id="{689A21C1-24BC-423F-8096-0AF6C5B34206}"/>
              </a:ext>
            </a:extLst>
          </p:cNvPr>
          <p:cNvSpPr>
            <a:spLocks noGrp="1"/>
          </p:cNvSpPr>
          <p:nvPr>
            <p:ph type="subTitle" idx="1"/>
          </p:nvPr>
        </p:nvSpPr>
        <p:spPr>
          <a:xfrm>
            <a:off x="857250" y="4802717"/>
            <a:ext cx="51435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5EB954A-CFD7-4B7B-AF3B-DAEC9EDD96E0}"/>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5" name="Footer Placeholder 4">
            <a:extLst>
              <a:ext uri="{FF2B5EF4-FFF2-40B4-BE49-F238E27FC236}">
                <a16:creationId xmlns:a16="http://schemas.microsoft.com/office/drawing/2014/main" id="{792D17C0-72A5-471F-8EC7-4CA38DE910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DEC1162-1351-4BCA-A284-9B9D97A0256F}"/>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33662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F2C2-D16E-4DB2-AB38-A742231EA6D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A6FFA9-782B-49B7-AD60-9CE63E87AD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A91DD3-FB75-40A6-BEFC-B173C16154A0}"/>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5" name="Footer Placeholder 4">
            <a:extLst>
              <a:ext uri="{FF2B5EF4-FFF2-40B4-BE49-F238E27FC236}">
                <a16:creationId xmlns:a16="http://schemas.microsoft.com/office/drawing/2014/main" id="{BC7C2E27-C1C5-4DE4-8C96-C8F0261790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C14CC7-7925-40D5-A20E-2C1A7D6C9319}"/>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143734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D1B00-1CED-4512-BE73-819DA7D2147A}"/>
              </a:ext>
            </a:extLst>
          </p:cNvPr>
          <p:cNvSpPr>
            <a:spLocks noGrp="1"/>
          </p:cNvSpPr>
          <p:nvPr>
            <p:ph type="title" orient="vert"/>
          </p:nvPr>
        </p:nvSpPr>
        <p:spPr>
          <a:xfrm>
            <a:off x="4907756" y="486834"/>
            <a:ext cx="1478756" cy="774911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09CE16-9B2E-4796-96BC-C1B1210F8EB8}"/>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DC326A-0751-44AF-A3C1-5DEFA34D34AA}"/>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5" name="Footer Placeholder 4">
            <a:extLst>
              <a:ext uri="{FF2B5EF4-FFF2-40B4-BE49-F238E27FC236}">
                <a16:creationId xmlns:a16="http://schemas.microsoft.com/office/drawing/2014/main" id="{DBDDA54F-C911-4596-AD3A-626AC0A570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81B6F0-BD9E-46B4-8AD1-BA90058F825E}"/>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58352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9A3E-FE71-429F-B766-834152DF68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A8AF048-8D1E-42AF-A267-270E324AE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AAD474-6E66-457A-B37C-E33C41AD77C9}"/>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5" name="Footer Placeholder 4">
            <a:extLst>
              <a:ext uri="{FF2B5EF4-FFF2-40B4-BE49-F238E27FC236}">
                <a16:creationId xmlns:a16="http://schemas.microsoft.com/office/drawing/2014/main" id="{CA6A4F90-5DBC-4FD5-9CEF-153870BA53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8FF07E-F285-4AD4-9FDD-F2BACB8F7EC6}"/>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138345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60EC-7952-43A4-9565-BC6688EB1327}"/>
              </a:ext>
            </a:extLst>
          </p:cNvPr>
          <p:cNvSpPr>
            <a:spLocks noGrp="1"/>
          </p:cNvSpPr>
          <p:nvPr>
            <p:ph type="title"/>
          </p:nvPr>
        </p:nvSpPr>
        <p:spPr>
          <a:xfrm>
            <a:off x="467916" y="2279652"/>
            <a:ext cx="5915025" cy="3803649"/>
          </a:xfrm>
        </p:spPr>
        <p:txBody>
          <a:bodyPr anchor="b"/>
          <a:lstStyle>
            <a:lvl1pPr>
              <a:defRPr sz="8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D6166C5-3504-4865-961B-AC4AE5ED3866}"/>
              </a:ext>
            </a:extLst>
          </p:cNvPr>
          <p:cNvSpPr>
            <a:spLocks noGrp="1"/>
          </p:cNvSpPr>
          <p:nvPr>
            <p:ph type="body" idx="1"/>
          </p:nvPr>
        </p:nvSpPr>
        <p:spPr>
          <a:xfrm>
            <a:off x="467916" y="6119285"/>
            <a:ext cx="5915025"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BEEC42-C622-467E-9576-37FA2EAF9066}"/>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5" name="Footer Placeholder 4">
            <a:extLst>
              <a:ext uri="{FF2B5EF4-FFF2-40B4-BE49-F238E27FC236}">
                <a16:creationId xmlns:a16="http://schemas.microsoft.com/office/drawing/2014/main" id="{7FC6E310-18AC-433C-A05B-AEA39E268D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00E0DA-6D8C-4EFA-BB36-FA1DA5488E0A}"/>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170071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AA61-2811-4B64-8CB8-05144F88336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BABD09-2B64-4918-8591-619E9A6B5CC4}"/>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CA33A51-A29C-4EC1-88ED-FA0D1BFE35D0}"/>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53E92A8-70C5-447C-883C-3C0DA3D41A4F}"/>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6" name="Footer Placeholder 5">
            <a:extLst>
              <a:ext uri="{FF2B5EF4-FFF2-40B4-BE49-F238E27FC236}">
                <a16:creationId xmlns:a16="http://schemas.microsoft.com/office/drawing/2014/main" id="{DE00C4F9-2D45-4609-9CA2-54E93F06FE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364750-2739-40DD-8A12-082934CA5364}"/>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43853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232-DB77-4034-908D-FE4A43834AAA}"/>
              </a:ext>
            </a:extLst>
          </p:cNvPr>
          <p:cNvSpPr>
            <a:spLocks noGrp="1"/>
          </p:cNvSpPr>
          <p:nvPr>
            <p:ph type="title"/>
          </p:nvPr>
        </p:nvSpPr>
        <p:spPr>
          <a:xfrm>
            <a:off x="472381" y="486834"/>
            <a:ext cx="5915025" cy="1767417"/>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09EE00-C299-4D94-9FE2-6F1F8D285CE2}"/>
              </a:ext>
            </a:extLst>
          </p:cNvPr>
          <p:cNvSpPr>
            <a:spLocks noGrp="1"/>
          </p:cNvSpPr>
          <p:nvPr>
            <p:ph type="body" idx="1"/>
          </p:nvPr>
        </p:nvSpPr>
        <p:spPr>
          <a:xfrm>
            <a:off x="472381" y="2241551"/>
            <a:ext cx="2901255"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BE868681-6899-4124-AC7C-0BBEC4E335D5}"/>
              </a:ext>
            </a:extLst>
          </p:cNvPr>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092B10B-4F2B-4751-8AE5-98D187CD2943}"/>
              </a:ext>
            </a:extLst>
          </p:cNvPr>
          <p:cNvSpPr>
            <a:spLocks noGrp="1"/>
          </p:cNvSpPr>
          <p:nvPr>
            <p:ph type="body" sz="quarter" idx="3"/>
          </p:nvPr>
        </p:nvSpPr>
        <p:spPr>
          <a:xfrm>
            <a:off x="3471863" y="2241551"/>
            <a:ext cx="291554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3787691-4DF2-4220-91F6-A27515EE3E92}"/>
              </a:ext>
            </a:extLst>
          </p:cNvPr>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25F3E6F-8AEA-4B23-B304-660C1D5FD333}"/>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8" name="Footer Placeholder 7">
            <a:extLst>
              <a:ext uri="{FF2B5EF4-FFF2-40B4-BE49-F238E27FC236}">
                <a16:creationId xmlns:a16="http://schemas.microsoft.com/office/drawing/2014/main" id="{B081045E-164A-434C-A153-853A02D180F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48D3D2D-05C1-4493-AF0E-AA7FA58CC8FD}"/>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191208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CB1-EE99-48DB-A261-81575FE36E4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8557A3B-22F2-4B67-B76A-9E92A249BB71}"/>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4" name="Footer Placeholder 3">
            <a:extLst>
              <a:ext uri="{FF2B5EF4-FFF2-40B4-BE49-F238E27FC236}">
                <a16:creationId xmlns:a16="http://schemas.microsoft.com/office/drawing/2014/main" id="{A8B4DBB3-0FA2-4227-A640-2D776B32CA2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1DF9843-F0B2-4C67-AFDC-E622C9ED4BD9}"/>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350755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0B43B-15A7-409D-8204-C9E1BFD0C2FB}"/>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3" name="Footer Placeholder 2">
            <a:extLst>
              <a:ext uri="{FF2B5EF4-FFF2-40B4-BE49-F238E27FC236}">
                <a16:creationId xmlns:a16="http://schemas.microsoft.com/office/drawing/2014/main" id="{CC643493-EEC0-4CD8-8D4A-24FDA0E3C34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ED28168-C7A1-47F3-A12F-967462F7384C}"/>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126250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0692-A6A4-442A-A2DB-A74FBE0068D9}"/>
              </a:ext>
            </a:extLst>
          </p:cNvPr>
          <p:cNvSpPr>
            <a:spLocks noGrp="1"/>
          </p:cNvSpPr>
          <p:nvPr>
            <p:ph type="title"/>
          </p:nvPr>
        </p:nvSpPr>
        <p:spPr>
          <a:xfrm>
            <a:off x="472381" y="609600"/>
            <a:ext cx="2211883" cy="2133600"/>
          </a:xfrm>
        </p:spPr>
        <p:txBody>
          <a:bodyPr anchor="b"/>
          <a:lstStyle>
            <a:lvl1pPr>
              <a:defRPr sz="4267"/>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284E3AE-68AF-4842-A3F6-83DBB52E0E59}"/>
              </a:ext>
            </a:extLst>
          </p:cNvPr>
          <p:cNvSpPr>
            <a:spLocks noGrp="1"/>
          </p:cNvSpPr>
          <p:nvPr>
            <p:ph idx="1"/>
          </p:nvPr>
        </p:nvSpPr>
        <p:spPr>
          <a:xfrm>
            <a:off x="2915543" y="1316567"/>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EE470C6-331B-4A40-8EFA-84584FD8DDE0}"/>
              </a:ext>
            </a:extLst>
          </p:cNvPr>
          <p:cNvSpPr>
            <a:spLocks noGrp="1"/>
          </p:cNvSpPr>
          <p:nvPr>
            <p:ph type="body" sz="half" idx="2"/>
          </p:nvPr>
        </p:nvSpPr>
        <p:spPr>
          <a:xfrm>
            <a:off x="472381" y="2743200"/>
            <a:ext cx="22118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08221BBD-A0EC-4BEB-91B4-B4D2A1D7BD3D}"/>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6" name="Footer Placeholder 5">
            <a:extLst>
              <a:ext uri="{FF2B5EF4-FFF2-40B4-BE49-F238E27FC236}">
                <a16:creationId xmlns:a16="http://schemas.microsoft.com/office/drawing/2014/main" id="{F4EF8DD3-100B-40A8-A01C-ADC241FE11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7940592-C437-4C9D-8B54-37824AA685D0}"/>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109841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53C1-B581-48C4-8711-636C456957DF}"/>
              </a:ext>
            </a:extLst>
          </p:cNvPr>
          <p:cNvSpPr>
            <a:spLocks noGrp="1"/>
          </p:cNvSpPr>
          <p:nvPr>
            <p:ph type="title"/>
          </p:nvPr>
        </p:nvSpPr>
        <p:spPr>
          <a:xfrm>
            <a:off x="472381" y="609600"/>
            <a:ext cx="2211883" cy="2133600"/>
          </a:xfrm>
        </p:spPr>
        <p:txBody>
          <a:bodyPr anchor="b"/>
          <a:lstStyle>
            <a:lvl1pPr>
              <a:defRPr sz="4267"/>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63B1942-8F72-47CC-A5FE-3399441FBC5A}"/>
              </a:ext>
            </a:extLst>
          </p:cNvPr>
          <p:cNvSpPr>
            <a:spLocks noGrp="1"/>
          </p:cNvSpPr>
          <p:nvPr>
            <p:ph type="pic" idx="1"/>
          </p:nvPr>
        </p:nvSpPr>
        <p:spPr>
          <a:xfrm>
            <a:off x="2915543" y="1316567"/>
            <a:ext cx="3471863"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a:p>
        </p:txBody>
      </p:sp>
      <p:sp>
        <p:nvSpPr>
          <p:cNvPr id="4" name="Text Placeholder 3">
            <a:extLst>
              <a:ext uri="{FF2B5EF4-FFF2-40B4-BE49-F238E27FC236}">
                <a16:creationId xmlns:a16="http://schemas.microsoft.com/office/drawing/2014/main" id="{5BB9286B-3580-4F38-A1F5-1DFAE4D505C7}"/>
              </a:ext>
            </a:extLst>
          </p:cNvPr>
          <p:cNvSpPr>
            <a:spLocks noGrp="1"/>
          </p:cNvSpPr>
          <p:nvPr>
            <p:ph type="body" sz="half" idx="2"/>
          </p:nvPr>
        </p:nvSpPr>
        <p:spPr>
          <a:xfrm>
            <a:off x="472381" y="2743200"/>
            <a:ext cx="22118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E6A3E27-0561-4A30-8B89-C41DCAD57B99}"/>
              </a:ext>
            </a:extLst>
          </p:cNvPr>
          <p:cNvSpPr>
            <a:spLocks noGrp="1"/>
          </p:cNvSpPr>
          <p:nvPr>
            <p:ph type="dt" sz="half" idx="10"/>
          </p:nvPr>
        </p:nvSpPr>
        <p:spPr/>
        <p:txBody>
          <a:bodyPr/>
          <a:lstStyle/>
          <a:p>
            <a:fld id="{68527CA3-16AA-4D07-B45C-A5D9CCF66493}" type="datetimeFigureOut">
              <a:rPr lang="en-CA" smtClean="0"/>
              <a:t>2024-05-10</a:t>
            </a:fld>
            <a:endParaRPr lang="en-CA"/>
          </a:p>
        </p:txBody>
      </p:sp>
      <p:sp>
        <p:nvSpPr>
          <p:cNvPr id="6" name="Footer Placeholder 5">
            <a:extLst>
              <a:ext uri="{FF2B5EF4-FFF2-40B4-BE49-F238E27FC236}">
                <a16:creationId xmlns:a16="http://schemas.microsoft.com/office/drawing/2014/main" id="{AF62ADBF-B551-4626-B244-139483165E5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6DE5D45-E420-4AA9-AF94-E5AA3D7F5139}"/>
              </a:ext>
            </a:extLst>
          </p:cNvPr>
          <p:cNvSpPr>
            <a:spLocks noGrp="1"/>
          </p:cNvSpPr>
          <p:nvPr>
            <p:ph type="sldNum" sz="quarter" idx="12"/>
          </p:nvPr>
        </p:nvSpPr>
        <p:spPr/>
        <p:txBody>
          <a:bodyPr/>
          <a:lstStyle/>
          <a:p>
            <a:fld id="{8B3E7F86-23FC-4DE2-9DE5-78300ECA8302}" type="slidenum">
              <a:rPr lang="en-CA" smtClean="0"/>
              <a:t>‹#›</a:t>
            </a:fld>
            <a:endParaRPr lang="en-CA"/>
          </a:p>
        </p:txBody>
      </p:sp>
    </p:spTree>
    <p:extLst>
      <p:ext uri="{BB962C8B-B14F-4D97-AF65-F5344CB8AC3E}">
        <p14:creationId xmlns:p14="http://schemas.microsoft.com/office/powerpoint/2010/main" val="386089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C4D2D-345D-498B-84DE-E1542BD80414}"/>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413BA8F-88A5-4528-B8E4-10300E93C614}"/>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ABEFFA-AEF1-4EE9-BDA2-798ED5573D11}"/>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8527CA3-16AA-4D07-B45C-A5D9CCF66493}" type="datetimeFigureOut">
              <a:rPr lang="en-CA" smtClean="0"/>
              <a:t>2024-05-10</a:t>
            </a:fld>
            <a:endParaRPr lang="en-CA"/>
          </a:p>
        </p:txBody>
      </p:sp>
      <p:sp>
        <p:nvSpPr>
          <p:cNvPr id="5" name="Footer Placeholder 4">
            <a:extLst>
              <a:ext uri="{FF2B5EF4-FFF2-40B4-BE49-F238E27FC236}">
                <a16:creationId xmlns:a16="http://schemas.microsoft.com/office/drawing/2014/main" id="{329985C8-24AA-4446-A726-D4FD5BCD21E4}"/>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43B0D23-2E72-4554-80CD-6AEB3CAE890F}"/>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B3E7F86-23FC-4DE2-9DE5-78300ECA8302}" type="slidenum">
              <a:rPr lang="en-CA" smtClean="0"/>
              <a:t>‹#›</a:t>
            </a:fld>
            <a:endParaRPr lang="en-CA"/>
          </a:p>
        </p:txBody>
      </p:sp>
    </p:spTree>
    <p:extLst>
      <p:ext uri="{BB962C8B-B14F-4D97-AF65-F5344CB8AC3E}">
        <p14:creationId xmlns:p14="http://schemas.microsoft.com/office/powerpoint/2010/main" val="224887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6web.zoom.us/j/82785539073?pwd=m4yeieZTiUdEjmt2D1p0rHpwJbfQau.1"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us06web.zoom.us/u/kbkpkcHBm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218B52E6-F0AC-411E-BEE7-3897ACB62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875058"/>
          </a:xfrm>
          <a:prstGeom prst="rect">
            <a:avLst/>
          </a:prstGeom>
        </p:spPr>
      </p:pic>
      <p:sp>
        <p:nvSpPr>
          <p:cNvPr id="3" name="TextBox 2">
            <a:extLst>
              <a:ext uri="{FF2B5EF4-FFF2-40B4-BE49-F238E27FC236}">
                <a16:creationId xmlns:a16="http://schemas.microsoft.com/office/drawing/2014/main" id="{A6DC69EC-E830-4278-A12F-EB42BCAC5E04}"/>
              </a:ext>
            </a:extLst>
          </p:cNvPr>
          <p:cNvSpPr txBox="1"/>
          <p:nvPr/>
        </p:nvSpPr>
        <p:spPr>
          <a:xfrm>
            <a:off x="179404" y="3025126"/>
            <a:ext cx="2540641" cy="3850306"/>
          </a:xfrm>
          <a:prstGeom prst="rect">
            <a:avLst/>
          </a:prstGeom>
          <a:noFill/>
        </p:spPr>
        <p:txBody>
          <a:bodyPr wrap="square" rtlCol="0">
            <a:noAutofit/>
          </a:bodyPr>
          <a:lstStyle/>
          <a:p>
            <a:pPr algn="r"/>
            <a:endParaRPr lang="en-CA" sz="1000" dirty="0">
              <a:solidFill>
                <a:schemeClr val="accent1"/>
              </a:solidFill>
            </a:endParaRPr>
          </a:p>
          <a:p>
            <a:r>
              <a:rPr lang="en-CA" sz="1600" b="1" dirty="0">
                <a:solidFill>
                  <a:srgbClr val="002060"/>
                </a:solidFill>
              </a:rPr>
              <a:t>Join Zoom Meeting</a:t>
            </a:r>
          </a:p>
          <a:p>
            <a:r>
              <a:rPr lang="en-CA" sz="1600" dirty="0">
                <a:solidFill>
                  <a:schemeClr val="accent1"/>
                </a:solidFill>
                <a:hlinkClick r:id="rId3"/>
              </a:rPr>
              <a:t>https://us06web.zoom.us/j/82785539073?pwd=m4yeieZTiUdEjmt2D1p0rHpwJbfQau.1</a:t>
            </a:r>
            <a:r>
              <a:rPr lang="en-CA" sz="1600" dirty="0">
                <a:solidFill>
                  <a:schemeClr val="accent1"/>
                </a:solidFill>
              </a:rPr>
              <a:t> </a:t>
            </a:r>
          </a:p>
          <a:p>
            <a:r>
              <a:rPr lang="en-CA" sz="1600" dirty="0">
                <a:solidFill>
                  <a:schemeClr val="accent1"/>
                </a:solidFill>
              </a:rPr>
              <a:t>Meeting ID: 827 8553 9073</a:t>
            </a:r>
          </a:p>
          <a:p>
            <a:r>
              <a:rPr lang="en-CA" sz="1600" dirty="0">
                <a:solidFill>
                  <a:schemeClr val="accent1"/>
                </a:solidFill>
              </a:rPr>
              <a:t>Passcode: 994314</a:t>
            </a:r>
          </a:p>
          <a:p>
            <a:endParaRPr lang="en-CA" sz="1600" b="1" dirty="0">
              <a:solidFill>
                <a:srgbClr val="002060"/>
              </a:solidFill>
            </a:endParaRPr>
          </a:p>
          <a:p>
            <a:r>
              <a:rPr lang="en-CA" sz="1600" b="1" dirty="0">
                <a:solidFill>
                  <a:srgbClr val="002060"/>
                </a:solidFill>
              </a:rPr>
              <a:t>Dial by your location:</a:t>
            </a:r>
          </a:p>
          <a:p>
            <a:r>
              <a:rPr lang="en-CA" sz="1600" dirty="0">
                <a:solidFill>
                  <a:schemeClr val="accent1"/>
                </a:solidFill>
              </a:rPr>
              <a:t>Meeting ID: 827 8553 9073</a:t>
            </a:r>
          </a:p>
          <a:p>
            <a:r>
              <a:rPr lang="en-CA" sz="1600" dirty="0">
                <a:solidFill>
                  <a:schemeClr val="accent1"/>
                </a:solidFill>
              </a:rPr>
              <a:t>Passcode: 994314</a:t>
            </a:r>
          </a:p>
          <a:p>
            <a:r>
              <a:rPr lang="en-CA" sz="1600" dirty="0">
                <a:solidFill>
                  <a:schemeClr val="accent1"/>
                </a:solidFill>
              </a:rPr>
              <a:t>Find your local number: </a:t>
            </a:r>
            <a:r>
              <a:rPr lang="en-CA" sz="1600" dirty="0">
                <a:solidFill>
                  <a:schemeClr val="accent1"/>
                </a:solidFill>
                <a:hlinkClick r:id="rId4"/>
              </a:rPr>
              <a:t>https://us06web.zoom.us/u/kbkpkcHBmi</a:t>
            </a:r>
            <a:r>
              <a:rPr lang="en-CA" sz="1600" dirty="0">
                <a:solidFill>
                  <a:schemeClr val="accent1"/>
                </a:solidFill>
              </a:rPr>
              <a:t> </a:t>
            </a:r>
          </a:p>
          <a:p>
            <a:pPr algn="r"/>
            <a:endParaRPr lang="en-CA" sz="3800" dirty="0">
              <a:solidFill>
                <a:schemeClr val="accent1"/>
              </a:solidFill>
            </a:endParaRPr>
          </a:p>
        </p:txBody>
      </p:sp>
      <p:sp>
        <p:nvSpPr>
          <p:cNvPr id="4" name="TextBox 3">
            <a:extLst>
              <a:ext uri="{FF2B5EF4-FFF2-40B4-BE49-F238E27FC236}">
                <a16:creationId xmlns:a16="http://schemas.microsoft.com/office/drawing/2014/main" id="{57E03355-BE7E-4B0A-A6CE-6E1415BB81C8}"/>
              </a:ext>
            </a:extLst>
          </p:cNvPr>
          <p:cNvSpPr txBox="1"/>
          <p:nvPr/>
        </p:nvSpPr>
        <p:spPr>
          <a:xfrm>
            <a:off x="2880645" y="3025126"/>
            <a:ext cx="3773352" cy="5019843"/>
          </a:xfrm>
          <a:prstGeom prst="rect">
            <a:avLst/>
          </a:prstGeom>
          <a:noFill/>
        </p:spPr>
        <p:txBody>
          <a:bodyPr wrap="square" rtlCol="0">
            <a:noAutofit/>
          </a:bodyPr>
          <a:lstStyle/>
          <a:p>
            <a:pPr>
              <a:spcAft>
                <a:spcPts val="600"/>
              </a:spcAft>
            </a:pPr>
            <a:r>
              <a:rPr lang="en-CA" sz="2200" b="1" dirty="0"/>
              <a:t>Join us for a </a:t>
            </a:r>
            <a:r>
              <a:rPr lang="en-CA" sz="2800" b="1" dirty="0">
                <a:solidFill>
                  <a:schemeClr val="accent1"/>
                </a:solidFill>
              </a:rPr>
              <a:t>FREE</a:t>
            </a:r>
            <a:r>
              <a:rPr lang="en-CA" sz="2200" b="1" dirty="0">
                <a:solidFill>
                  <a:schemeClr val="accent1"/>
                </a:solidFill>
              </a:rPr>
              <a:t> </a:t>
            </a:r>
            <a:r>
              <a:rPr lang="en-CA" sz="2200" b="1" dirty="0"/>
              <a:t>online information session </a:t>
            </a:r>
            <a:r>
              <a:rPr lang="en-CA" sz="2200" dirty="0"/>
              <a:t>about Advance Care Planning.</a:t>
            </a:r>
          </a:p>
          <a:p>
            <a:pPr marR="0" algn="l" rtl="0">
              <a:lnSpc>
                <a:spcPct val="90000"/>
              </a:lnSpc>
            </a:pPr>
            <a:r>
              <a:rPr lang="en-CA" sz="1800" dirty="0"/>
              <a:t>Advance Care Planning helps you, and the people you trust, prepare for future health-care decisions.</a:t>
            </a:r>
          </a:p>
          <a:p>
            <a:pPr marR="0" algn="l" rtl="0">
              <a:lnSpc>
                <a:spcPct val="90000"/>
              </a:lnSpc>
              <a:spcBef>
                <a:spcPts val="600"/>
              </a:spcBef>
              <a:spcAft>
                <a:spcPts val="600"/>
              </a:spcAft>
            </a:pPr>
            <a:r>
              <a:rPr lang="en-CA" sz="1800" dirty="0"/>
              <a:t>This session will help you think and talk about your wishes and who would make decisions for you if you cannot. You will learn about why Advance Care Planning is important for everyone and how to do it.</a:t>
            </a:r>
          </a:p>
          <a:p>
            <a:r>
              <a:rPr lang="en-CA" sz="2800" b="1" dirty="0">
                <a:solidFill>
                  <a:schemeClr val="accent1"/>
                </a:solidFill>
              </a:rPr>
              <a:t>Tuesday, June 18 </a:t>
            </a:r>
            <a:br>
              <a:rPr lang="en-CA" sz="2800" b="1" dirty="0">
                <a:solidFill>
                  <a:schemeClr val="accent1"/>
                </a:solidFill>
              </a:rPr>
            </a:br>
            <a:r>
              <a:rPr lang="en-CA" sz="2800" b="1" dirty="0">
                <a:solidFill>
                  <a:schemeClr val="accent1"/>
                </a:solidFill>
              </a:rPr>
              <a:t>1:00-2:30 PM </a:t>
            </a:r>
            <a:br>
              <a:rPr lang="en-CA" sz="2800" b="1" dirty="0">
                <a:solidFill>
                  <a:schemeClr val="accent1"/>
                </a:solidFill>
              </a:rPr>
            </a:br>
            <a:r>
              <a:rPr lang="en-CA" sz="2800" b="1" dirty="0">
                <a:solidFill>
                  <a:schemeClr val="accent1"/>
                </a:solidFill>
              </a:rPr>
              <a:t>via zoom</a:t>
            </a:r>
          </a:p>
        </p:txBody>
      </p:sp>
      <p:sp>
        <p:nvSpPr>
          <p:cNvPr id="6" name="TextBox 5">
            <a:extLst>
              <a:ext uri="{FF2B5EF4-FFF2-40B4-BE49-F238E27FC236}">
                <a16:creationId xmlns:a16="http://schemas.microsoft.com/office/drawing/2014/main" id="{972A9799-904A-4675-94A3-93CC1E05379C}"/>
              </a:ext>
            </a:extLst>
          </p:cNvPr>
          <p:cNvSpPr txBox="1"/>
          <p:nvPr/>
        </p:nvSpPr>
        <p:spPr>
          <a:xfrm>
            <a:off x="323797" y="380402"/>
            <a:ext cx="6117225" cy="514237"/>
          </a:xfrm>
          <a:prstGeom prst="rect">
            <a:avLst/>
          </a:prstGeom>
          <a:noFill/>
        </p:spPr>
        <p:txBody>
          <a:bodyPr wrap="square" rtlCol="0" anchor="ctr">
            <a:noAutofit/>
          </a:bodyPr>
          <a:lstStyle/>
          <a:p>
            <a:r>
              <a:rPr lang="en-CA" sz="2000" b="1" dirty="0">
                <a:solidFill>
                  <a:schemeClr val="bg1"/>
                </a:solidFill>
              </a:rPr>
              <a:t>VCAFC</a:t>
            </a:r>
            <a:r>
              <a:rPr lang="en-CA" sz="2000" dirty="0">
                <a:solidFill>
                  <a:schemeClr val="bg1"/>
                </a:solidFill>
              </a:rPr>
              <a:t> invites all Family Councils to</a:t>
            </a:r>
            <a:br>
              <a:rPr lang="en-CA" sz="2000" dirty="0">
                <a:solidFill>
                  <a:schemeClr val="bg1"/>
                </a:solidFill>
              </a:rPr>
            </a:br>
            <a:r>
              <a:rPr lang="en-CA" sz="2000" dirty="0">
                <a:solidFill>
                  <a:schemeClr val="bg1"/>
                </a:solidFill>
              </a:rPr>
              <a:t> an </a:t>
            </a:r>
            <a:r>
              <a:rPr lang="en-CA" sz="2000">
                <a:solidFill>
                  <a:schemeClr val="bg1"/>
                </a:solidFill>
              </a:rPr>
              <a:t>educational session about </a:t>
            </a:r>
            <a:r>
              <a:rPr lang="en-CA" sz="2000" b="1">
                <a:solidFill>
                  <a:schemeClr val="bg1"/>
                </a:solidFill>
              </a:rPr>
              <a:t>Advanced </a:t>
            </a:r>
            <a:r>
              <a:rPr lang="en-CA" sz="2000" b="1" dirty="0">
                <a:solidFill>
                  <a:schemeClr val="bg1"/>
                </a:solidFill>
              </a:rPr>
              <a:t>Care Planning</a:t>
            </a:r>
          </a:p>
        </p:txBody>
      </p:sp>
      <p:pic>
        <p:nvPicPr>
          <p:cNvPr id="7" name="Picture 6">
            <a:extLst>
              <a:ext uri="{FF2B5EF4-FFF2-40B4-BE49-F238E27FC236}">
                <a16:creationId xmlns:a16="http://schemas.microsoft.com/office/drawing/2014/main" id="{E61FFEEE-AD64-4E3B-A5A8-6E559CEC6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59" y="6961239"/>
            <a:ext cx="1906209" cy="498066"/>
          </a:xfrm>
          <a:prstGeom prst="rect">
            <a:avLst/>
          </a:prstGeom>
        </p:spPr>
      </p:pic>
      <p:sp>
        <p:nvSpPr>
          <p:cNvPr id="8" name="TextBox 7">
            <a:extLst>
              <a:ext uri="{FF2B5EF4-FFF2-40B4-BE49-F238E27FC236}">
                <a16:creationId xmlns:a16="http://schemas.microsoft.com/office/drawing/2014/main" id="{2C62BCE2-3EFC-42AB-8DBE-84A02E9CE4AE}"/>
              </a:ext>
            </a:extLst>
          </p:cNvPr>
          <p:cNvSpPr txBox="1"/>
          <p:nvPr/>
        </p:nvSpPr>
        <p:spPr>
          <a:xfrm>
            <a:off x="312511" y="7545112"/>
            <a:ext cx="2430683" cy="430887"/>
          </a:xfrm>
          <a:prstGeom prst="rect">
            <a:avLst/>
          </a:prstGeom>
          <a:noFill/>
        </p:spPr>
        <p:txBody>
          <a:bodyPr wrap="square" rtlCol="0">
            <a:spAutoFit/>
          </a:bodyPr>
          <a:lstStyle/>
          <a:p>
            <a:r>
              <a:rPr lang="en-CA" sz="1100" dirty="0"/>
              <a:t>Session hosted by Community Engagement Advisory Network (CEAN)</a:t>
            </a:r>
          </a:p>
        </p:txBody>
      </p:sp>
      <p:cxnSp>
        <p:nvCxnSpPr>
          <p:cNvPr id="15" name="Straight Connector 14">
            <a:extLst>
              <a:ext uri="{FF2B5EF4-FFF2-40B4-BE49-F238E27FC236}">
                <a16:creationId xmlns:a16="http://schemas.microsoft.com/office/drawing/2014/main" id="{B15722DB-4584-4176-8CE9-F4EE74344C5B}"/>
              </a:ext>
            </a:extLst>
          </p:cNvPr>
          <p:cNvCxnSpPr/>
          <p:nvPr/>
        </p:nvCxnSpPr>
        <p:spPr>
          <a:xfrm>
            <a:off x="2766344" y="3226327"/>
            <a:ext cx="0" cy="478034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893029"/>
      </p:ext>
    </p:extLst>
  </p:cSld>
  <p:clrMapOvr>
    <a:masterClrMapping/>
  </p:clrMapOvr>
</p:sld>
</file>

<file path=ppt/theme/theme1.xml><?xml version="1.0" encoding="utf-8"?>
<a:theme xmlns:a="http://schemas.openxmlformats.org/drawingml/2006/main" name="Office Theme">
  <a:themeElements>
    <a:clrScheme name="BC CPC">
      <a:dk1>
        <a:sysClr val="windowText" lastClr="000000"/>
      </a:dk1>
      <a:lt1>
        <a:sysClr val="window" lastClr="FFFFFF"/>
      </a:lt1>
      <a:dk2>
        <a:srgbClr val="4E4E4E"/>
      </a:dk2>
      <a:lt2>
        <a:srgbClr val="E7E6E6"/>
      </a:lt2>
      <a:accent1>
        <a:srgbClr val="00AABB"/>
      </a:accent1>
      <a:accent2>
        <a:srgbClr val="76220D"/>
      </a:accent2>
      <a:accent3>
        <a:srgbClr val="C5442E"/>
      </a:accent3>
      <a:accent4>
        <a:srgbClr val="F08A36"/>
      </a:accent4>
      <a:accent5>
        <a:srgbClr val="F8C464"/>
      </a:accent5>
      <a:accent6>
        <a:srgbClr val="8C8C8C"/>
      </a:accent6>
      <a:hlink>
        <a:srgbClr val="00AABB"/>
      </a:hlink>
      <a:folHlink>
        <a:srgbClr val="76220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9A0C9CBC76B046899A2BDD3D171E3C" ma:contentTypeVersion="13" ma:contentTypeDescription="Create a new document." ma:contentTypeScope="" ma:versionID="30ee23ada967bd53bdd70ef685c414bf">
  <xsd:schema xmlns:xsd="http://www.w3.org/2001/XMLSchema" xmlns:xs="http://www.w3.org/2001/XMLSchema" xmlns:p="http://schemas.microsoft.com/office/2006/metadata/properties" xmlns:ns2="e17371fd-3698-43f7-a5bd-d1aab87846cb" xmlns:ns3="a044c49a-4792-44a3-bb93-bd7c9919db03" targetNamespace="http://schemas.microsoft.com/office/2006/metadata/properties" ma:root="true" ma:fieldsID="6acd9fb6e523f6eabfa3218b943424f3" ns2:_="" ns3:_="">
    <xsd:import namespace="e17371fd-3698-43f7-a5bd-d1aab87846cb"/>
    <xsd:import namespace="a044c49a-4792-44a3-bb93-bd7c9919db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371fd-3698-43f7-a5bd-d1aab8784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44c49a-4792-44a3-bb93-bd7c9919db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17371fd-3698-43f7-a5bd-d1aab87846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F3F42-8A4C-4009-A3B8-A4953B17B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371fd-3698-43f7-a5bd-d1aab87846cb"/>
    <ds:schemaRef ds:uri="a044c49a-4792-44a3-bb93-bd7c9919d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24F1C6-8BC7-4DB6-B5D6-986FF092CF41}">
  <ds:schemaRefs>
    <ds:schemaRef ds:uri="http://purl.org/dc/dcmitype/"/>
    <ds:schemaRef ds:uri="a044c49a-4792-44a3-bb93-bd7c9919db03"/>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17371fd-3698-43f7-a5bd-d1aab87846c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F16C2DE-0BBF-4893-A1AF-4A64017EAD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TotalTime>
  <Words>165</Words>
  <Application>Microsoft Office PowerPoint</Application>
  <PresentationFormat>Letter Paper (8.5x11 in)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Carter</dc:creator>
  <cp:lastModifiedBy>Lisa Dawson</cp:lastModifiedBy>
  <cp:revision>9</cp:revision>
  <dcterms:created xsi:type="dcterms:W3CDTF">2020-11-13T22:28:45Z</dcterms:created>
  <dcterms:modified xsi:type="dcterms:W3CDTF">2024-05-10T16:57:15Z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0x010100B99A0C9CBC76B046899A2BDD3D171E3C</vt:lpwstr>
  </property>
</Properties>
</file>